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6858000" cy="9144000"/>
</p:presentation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theme" Target="theme/them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slik"/>
          <p:cNvSpPr>
            <a:spLocks noGrp="1"/>
          </p:cNvSpPr>
          <p:nvPr/>
        </p:nvSpPr>
        <p:spPr>
          <a:xfrm>
            <a:off x="838200" y="1600200"/>
            <a:ext cx="10515600" cy="1500000"/>
          </a:xfrm>
          <a:prstGeom prst="rect">
            <a:avLst/>
          </a:prstGeom>
        </p:spPr>
        <p:txBody>
          <a:bodyPr/>
          <a:p>
            <a:pPr algn="ctr"/>
            <a:r>
              <a:rPr lang="tr-TR" sz="3200" b="1">
                <a:solidFill>
                  <a:srgbClr val="27355C"/>
                </a:solidFill>
              </a:rPr>
              <a:t>4. Sosyal Bilimler Kongresi</a:t>
            </a:r>
          </a:p>
          <a:p>
            <a:pPr algn="ctr"/>
            <a:r>
              <a:rPr lang="tr-TR" sz="1800">
                <a:solidFill>
                  <a:srgbClr val="C8902F"/>
                </a:solidFill>
              </a:rPr>
              <a:t>Sunum Şablonu — [Bildiri Başlığı / Yazar]</a:t>
            </a:r>
          </a:p>
        </p:txBody>
      </p:sp>
      <p:sp>
        <p:nvSpPr>
          <p:cNvPr id="3" name="Notlar"/>
          <p:cNvSpPr>
            <a:spLocks noGrp="1"/>
          </p:cNvSpPr>
          <p:nvPr/>
        </p:nvSpPr>
        <p:spPr>
          <a:xfrm>
            <a:off x="838200" y="3400000"/>
            <a:ext cx="10515600" cy="2400000"/>
          </a:xfrm>
          <a:prstGeom prst="rect">
            <a:avLst/>
          </a:prstGeom>
        </p:spPr>
        <p:txBody>
          <a:bodyPr/>
          <a:p>
            <a:r>
              <a:rPr lang="tr-TR" sz="1400"/>
              <a:t>Önerilen akış: 1) Başlık ve yazar  2) Giriş ve amaç  3) Yöntem  4) Bulgular  5) Sonuç  6) Kaynaklar.</a:t>
            </a:r>
          </a:p>
          <a:p>
            <a:r>
              <a:rPr lang="tr-TR" sz="1400"/>
              <a:t>Sözlü sunum süresi: 12-15 dakika. Yazı tipi en az 18 punto, sade ve okunaklı olmalıdır.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">
  <a:themeElements>
    <a:clrScheme name="Office">
      <a:dk1>
        <a:sysClr val="windowText" lastClr="000000"/>
      </a:dk1>
      <a:lt1>
        <a:sysClr val="window" lastClr="FFFFFF"/>
      </a:lt1>
      <a:dk2>
        <a:srgbClr val="1C2747"/>
      </a:dk2>
      <a:lt2>
        <a:srgbClr val="EEECE1"/>
      </a:lt2>
      <a:accent1>
        <a:srgbClr val="27355C"/>
      </a:accent1>
      <a:accent2>
        <a:srgbClr val="C8902F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>
          <a:solidFill>
            <a:schemeClr val="phClr"/>
          </a:solidFill>
        </a:ln>
        <a:ln>
          <a:solidFill>
            <a:schemeClr val="phClr"/>
          </a:solidFill>
        </a:ln>
        <a:ln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